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Prata"/>
      <p:regular r:id="rId14"/>
    </p:embeddedFont>
    <p:embeddedFont>
      <p:font typeface="Raleway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17878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Object-Oriented Design Principles in Software Engineering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3709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Object-Oriented Design principles are fundamental in modern software engineering. These principles offer a structured approach to building maintainable, flexible, and efficient applications.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731675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110314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90561" y="6864310"/>
            <a:ext cx="142161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HD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6714768"/>
            <a:ext cx="304169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Harish Duraikannan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329" y="571024"/>
            <a:ext cx="7693343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Encapsulation: Hiding Implementation Details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5329" y="2177296"/>
            <a:ext cx="7693343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Encapsulation promotes modularity by concealing the internal workings of an object. This protects data integrity and allows for independent development of components.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5329" y="3405188"/>
            <a:ext cx="3743087" cy="2520434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932498" y="3612356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Hiding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32498" y="4060508"/>
            <a:ext cx="3328749" cy="1657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Private members are only accessible within the class, ensuring data integrity and preventing accidental modifications.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5584" y="3405188"/>
            <a:ext cx="3743087" cy="2520434"/>
          </a:xfrm>
          <a:prstGeom prst="roundRect">
            <a:avLst>
              <a:gd name="adj" fmla="val 1233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4882753" y="3612356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Abstraction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882753" y="4060508"/>
            <a:ext cx="3328749" cy="1326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Public methods provide a controlled interface for interacting with the object, simplifying code and reducing dependencies.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5329" y="6132790"/>
            <a:ext cx="7693343" cy="1525667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932498" y="6339959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Maintainability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32498" y="6788110"/>
            <a:ext cx="7279005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Code becomes easier to maintain and update, as internal changes don't affect external code that uses the object.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066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3426023"/>
            <a:ext cx="11816834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Abstraction: Focusing on Essential Features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5813" y="4464367"/>
            <a:ext cx="13058775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Abstraction simplifies complex systems by representing only the essential details. This allows developers to focus on higher-level functionality, reducing complexity.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5813" y="5687854"/>
            <a:ext cx="505182" cy="50518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980242" y="5772031"/>
            <a:ext cx="116205" cy="336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15428" y="5687854"/>
            <a:ext cx="2824043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Reduced Complexity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15428" y="6173272"/>
            <a:ext cx="3473648" cy="107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Abstraction hides unnecessary details, making code easier to understand and work with.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3509" y="5687854"/>
            <a:ext cx="505182" cy="50518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7"/>
          <p:cNvSpPr/>
          <p:nvPr/>
        </p:nvSpPr>
        <p:spPr>
          <a:xfrm>
            <a:off x="5362813" y="5772031"/>
            <a:ext cx="206454" cy="336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943124" y="5687854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Flexibility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943124" y="6173272"/>
            <a:ext cx="3473648" cy="1436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Abstractions allow for easy modifications and enhancements without affecting the core functionality.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1205" y="5687854"/>
            <a:ext cx="505182" cy="50518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9789319" y="5772031"/>
            <a:ext cx="208836" cy="336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0370820" y="5687854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Reusability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370820" y="6173272"/>
            <a:ext cx="3473648" cy="1436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Abstractions can be reused in different parts of the application, promoting code consistency and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7439" y="544711"/>
            <a:ext cx="7761923" cy="1233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Inheritance: Reusing and Extending Functionality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77439" y="2074783"/>
            <a:ext cx="7761923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Inheritance allows new classes to inherit properties and methods from existing classes. This promotes code reuse and simplifies the development process.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462117" y="2928818"/>
            <a:ext cx="22860" cy="4756071"/>
          </a:xfrm>
          <a:prstGeom prst="roundRect">
            <a:avLst>
              <a:gd name="adj" fmla="val 129574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6672798" y="3361492"/>
            <a:ext cx="691039" cy="22860"/>
          </a:xfrm>
          <a:prstGeom prst="roundRect">
            <a:avLst>
              <a:gd name="adj" fmla="val 129574"/>
            </a:avLst>
          </a:prstGeom>
          <a:solidFill>
            <a:srgbClr val="535455"/>
          </a:solidFill>
          <a:ln/>
        </p:spPr>
      </p:sp>
      <p:sp>
        <p:nvSpPr>
          <p:cNvPr id="7" name="Shape 4"/>
          <p:cNvSpPr/>
          <p:nvPr/>
        </p:nvSpPr>
        <p:spPr>
          <a:xfrm>
            <a:off x="6251436" y="3150870"/>
            <a:ext cx="444222" cy="444222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6422410" y="3224808"/>
            <a:ext cx="102275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559635" y="3126224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Parent Class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559635" y="3553182"/>
            <a:ext cx="6379726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base class defines common attributes and behaviors for all subclasses.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672798" y="5012650"/>
            <a:ext cx="691039" cy="22860"/>
          </a:xfrm>
          <a:prstGeom prst="roundRect">
            <a:avLst>
              <a:gd name="adj" fmla="val 129574"/>
            </a:avLst>
          </a:prstGeom>
          <a:solidFill>
            <a:srgbClr val="535455"/>
          </a:solidFill>
          <a:ln/>
        </p:spPr>
      </p:sp>
      <p:sp>
        <p:nvSpPr>
          <p:cNvPr id="12" name="Shape 9"/>
          <p:cNvSpPr/>
          <p:nvPr/>
        </p:nvSpPr>
        <p:spPr>
          <a:xfrm>
            <a:off x="6251436" y="4802029"/>
            <a:ext cx="444222" cy="444222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6382762" y="4875967"/>
            <a:ext cx="181570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7559635" y="4777383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Child Class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559635" y="5204341"/>
            <a:ext cx="6379726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subclass inherits features from the parent class and can add its own unique characteristics.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6672798" y="6663809"/>
            <a:ext cx="691039" cy="22860"/>
          </a:xfrm>
          <a:prstGeom prst="roundRect">
            <a:avLst>
              <a:gd name="adj" fmla="val 129574"/>
            </a:avLst>
          </a:prstGeom>
          <a:solidFill>
            <a:srgbClr val="535455"/>
          </a:solidFill>
          <a:ln/>
        </p:spPr>
      </p:sp>
      <p:sp>
        <p:nvSpPr>
          <p:cNvPr id="17" name="Shape 14"/>
          <p:cNvSpPr/>
          <p:nvPr/>
        </p:nvSpPr>
        <p:spPr>
          <a:xfrm>
            <a:off x="6251436" y="6453188"/>
            <a:ext cx="444222" cy="444222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8" name="Text 15"/>
          <p:cNvSpPr/>
          <p:nvPr/>
        </p:nvSpPr>
        <p:spPr>
          <a:xfrm>
            <a:off x="6381690" y="6527125"/>
            <a:ext cx="18359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7559635" y="6428542"/>
            <a:ext cx="2468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Code Reusability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7559635" y="6855500"/>
            <a:ext cx="6379726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Inheritance reduces code duplication and promotes consistency in related classes.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1298"/>
            <a:ext cx="120057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Polymorphism: Enabling Flexible Behaviour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737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Polymorphism allows objects of different classes to be treated as objects of a common type. This enables flexible and dynamic code that can adapt to various scenarios.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Method Overriding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6261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Subclasses can provide their own implementations of inherited methods, leading to distinct behaviors for different object types.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Method Overloading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76261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Classes can have multiple methods with the same name but different parameters, allowing for flexible interactions based on context.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Dynamic Binding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76261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decision about which method to call is made at runtime, enabling the use of appropriate methods based on the actual type of the object.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281" y="695920"/>
            <a:ext cx="7585234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Single Responsibility Principle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6281" y="1655683"/>
            <a:ext cx="7691438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Each class should have a single, well-defined purpose. This promotes modularity, maintainability, and reduces the impact of changes.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81" y="2552938"/>
            <a:ext cx="1037630" cy="16602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75140" y="2760464"/>
            <a:ext cx="270426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Clear Responsibilities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2075140" y="3209092"/>
            <a:ext cx="6342578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Classes are focused on specific tasks, reducing complexity and promoting reusability.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81" y="4213146"/>
            <a:ext cx="1037630" cy="16602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75140" y="4420672"/>
            <a:ext cx="259401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Reduced Coupling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2075140" y="4869299"/>
            <a:ext cx="6342578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Classes with clear responsibilities are less dependent on each other, making them easier to modify and test.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81" y="5873353"/>
            <a:ext cx="1037630" cy="166020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75140" y="6080879"/>
            <a:ext cx="317015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Improved Maintainability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2075140" y="6529507"/>
            <a:ext cx="6342578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Changes in one class have minimal impact on other classes, simplifying maintenance and updates.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1694"/>
            <a:ext cx="62753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Open/Closed Principle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2206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Software entities should be open for extension but closed for modification. This principle emphasizes flexibility and adaptability in software design.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564493"/>
            <a:ext cx="7556421" cy="3493294"/>
          </a:xfrm>
          <a:prstGeom prst="roundRect">
            <a:avLst>
              <a:gd name="adj" fmla="val 97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1410" y="3572113"/>
            <a:ext cx="754118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28224" y="371582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Open for Extension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02624" y="3715822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New functionality can be added without modifying existing code, promoting compatibility.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5311140"/>
            <a:ext cx="7541181" cy="17390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8224" y="545484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Closed for Modification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02624" y="5454848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Existing code should be protected from changes, reducing the risk of introducing errors.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2024-09-25T09:35:58Z</dcterms:created>
  <dcterms:modified xsi:type="dcterms:W3CDTF">2024-09-25T09:35:58Z</dcterms:modified>
</cp:coreProperties>
</file>